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31"/>
  </p:notesMasterIdLst>
  <p:sldIdLst>
    <p:sldId id="256" r:id="rId2"/>
    <p:sldId id="257" r:id="rId3"/>
    <p:sldId id="259" r:id="rId4"/>
    <p:sldId id="286" r:id="rId5"/>
    <p:sldId id="261" r:id="rId6"/>
    <p:sldId id="260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5" r:id="rId28"/>
    <p:sldId id="271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70"/>
  </p:normalViewPr>
  <p:slideViewPr>
    <p:cSldViewPr snapToGrid="0" snapToObjects="1">
      <p:cViewPr varScale="1">
        <p:scale>
          <a:sx n="70" d="100"/>
          <a:sy n="70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0C37-1B2B-9C42-813F-BD2944D98AAB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DBBC9-B3E5-394E-B42D-BB6A2F8A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0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DBBC9-B3E5-394E-B42D-BB6A2F8A06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0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4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6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960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79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3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32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50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8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1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4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6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1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5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0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88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west@redhat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edhat.com/openshift/assisted-installer/cluster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shift/assisted-service/blob/master/docs/cloud.m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0AA0C-E51E-F848-B3FB-D78B07E1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SNO </a:t>
            </a:r>
            <a:br>
              <a:rPr lang="en-US" sz="4200" dirty="0"/>
            </a:br>
            <a:r>
              <a:rPr lang="en-US" sz="4200" dirty="0"/>
              <a:t>Single</a:t>
            </a:r>
            <a:br>
              <a:rPr lang="en-US" sz="4200" dirty="0"/>
            </a:br>
            <a:r>
              <a:rPr lang="en-US" sz="4200" dirty="0"/>
              <a:t>Node </a:t>
            </a:r>
            <a:br>
              <a:rPr lang="en-US" sz="4200" dirty="0"/>
            </a:br>
            <a:r>
              <a:rPr lang="en-US" sz="4200" dirty="0"/>
              <a:t>OpenShift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390A0-38AB-6246-9C52-9317BB253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4109604" cy="118533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CB839"/>
                </a:solidFill>
                <a:hlinkClick r:id="rId3"/>
              </a:rPr>
              <a:t>Glenn West</a:t>
            </a:r>
          </a:p>
          <a:p>
            <a:pPr algn="l"/>
            <a:r>
              <a:rPr lang="en-US" dirty="0">
                <a:solidFill>
                  <a:srgbClr val="2CB839"/>
                </a:solidFill>
                <a:hlinkClick r:id="rId3"/>
              </a:rPr>
              <a:t>gwest@redhat.com</a:t>
            </a:r>
            <a:endParaRPr lang="en-US" dirty="0">
              <a:solidFill>
                <a:srgbClr val="2CB839"/>
              </a:solidFill>
            </a:endParaRPr>
          </a:p>
        </p:txBody>
      </p:sp>
      <p:pic>
        <p:nvPicPr>
          <p:cNvPr id="16" name="Picture 3" descr="Wooden puzzle">
            <a:extLst>
              <a:ext uri="{FF2B5EF4-FFF2-40B4-BE49-F238E27FC236}">
                <a16:creationId xmlns:a16="http://schemas.microsoft.com/office/drawing/2014/main" id="{0F33C54E-7BE3-4300-BC95-D70C8DBE6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10" r="14823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6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9E28-63A5-6C4A-90E1-A7A61456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6" y="313038"/>
            <a:ext cx="10353762" cy="1257300"/>
          </a:xfrm>
        </p:spPr>
        <p:txBody>
          <a:bodyPr/>
          <a:lstStyle/>
          <a:p>
            <a:r>
              <a:rPr lang="en-US" dirty="0"/>
              <a:t>Create the Discovery ISO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CD18C61-F048-E640-A6DC-D952FBDD6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027" y="1423984"/>
            <a:ext cx="9279924" cy="4987170"/>
          </a:xfrm>
        </p:spPr>
      </p:pic>
    </p:spTree>
    <p:extLst>
      <p:ext uri="{BB962C8B-B14F-4D97-AF65-F5344CB8AC3E}">
        <p14:creationId xmlns:p14="http://schemas.microsoft.com/office/powerpoint/2010/main" val="351066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EE85-4344-E44F-9609-52CEEC54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8" y="152400"/>
            <a:ext cx="10353762" cy="1257300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sno</a:t>
            </a:r>
            <a:r>
              <a:rPr lang="en-US" dirty="0"/>
              <a:t> and version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7F0811-8E37-4D47-8A9A-A382BD98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816" y="1310416"/>
            <a:ext cx="9687698" cy="5315322"/>
          </a:xfrm>
        </p:spPr>
      </p:pic>
    </p:spTree>
    <p:extLst>
      <p:ext uri="{BB962C8B-B14F-4D97-AF65-F5344CB8AC3E}">
        <p14:creationId xmlns:p14="http://schemas.microsoft.com/office/powerpoint/2010/main" val="80696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470F-1FAD-FA4F-ADC6-05E16765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iso generation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7A94E64-1EB4-FB49-B966-B953CAD3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30" y="2076450"/>
            <a:ext cx="4206815" cy="3714750"/>
          </a:xfrm>
        </p:spPr>
      </p:pic>
    </p:spTree>
    <p:extLst>
      <p:ext uri="{BB962C8B-B14F-4D97-AF65-F5344CB8AC3E}">
        <p14:creationId xmlns:p14="http://schemas.microsoft.com/office/powerpoint/2010/main" val="83124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A474-0447-5343-B52F-2ED598EB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 your </a:t>
            </a:r>
            <a:r>
              <a:rPr lang="en-US" dirty="0" err="1"/>
              <a:t>ssh</a:t>
            </a:r>
            <a:r>
              <a:rPr lang="en-US" dirty="0"/>
              <a:t> key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21A5C1-342F-8A43-8A34-7B2138972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837" y="2076450"/>
            <a:ext cx="4114800" cy="3714750"/>
          </a:xfrm>
        </p:spPr>
      </p:pic>
    </p:spTree>
    <p:extLst>
      <p:ext uri="{BB962C8B-B14F-4D97-AF65-F5344CB8AC3E}">
        <p14:creationId xmlns:p14="http://schemas.microsoft.com/office/powerpoint/2010/main" val="29058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3E76-BD77-D84C-BD2D-A7945924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iso to where you can use it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C81D5-D907-4A47-8D90-F1B36EC5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505" y="2076450"/>
            <a:ext cx="3885464" cy="3714750"/>
          </a:xfrm>
        </p:spPr>
      </p:pic>
    </p:spTree>
    <p:extLst>
      <p:ext uri="{BB962C8B-B14F-4D97-AF65-F5344CB8AC3E}">
        <p14:creationId xmlns:p14="http://schemas.microsoft.com/office/powerpoint/2010/main" val="378564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CC9534-1E0C-4F41-90A9-F934FB91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881" y="185985"/>
            <a:ext cx="7871253" cy="6453270"/>
          </a:xfrm>
        </p:spPr>
      </p:pic>
    </p:spTree>
    <p:extLst>
      <p:ext uri="{BB962C8B-B14F-4D97-AF65-F5344CB8AC3E}">
        <p14:creationId xmlns:p14="http://schemas.microsoft.com/office/powerpoint/2010/main" val="189696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86BC4-645E-ED4A-9CC5-D4688651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37" y="0"/>
            <a:ext cx="8392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C63DDD-3037-3847-8807-7DCE3380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06"/>
            <a:ext cx="12192000" cy="67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B828F67-E6AC-364C-920B-D07A660E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748"/>
            <a:ext cx="12192000" cy="48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39557F-BE05-5A4A-A261-B18434CE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651"/>
            <a:ext cx="12192000" cy="2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6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0D00-340A-1449-80A4-98C217EC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49C3D-9774-C244-8B32-4A24B2527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Entries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DHCP</a:t>
            </a:r>
          </a:p>
          <a:p>
            <a:r>
              <a:rPr lang="en-US" dirty="0"/>
              <a:t>Disk / ISO</a:t>
            </a:r>
          </a:p>
        </p:txBody>
      </p:sp>
    </p:spTree>
    <p:extLst>
      <p:ext uri="{BB962C8B-B14F-4D97-AF65-F5344CB8AC3E}">
        <p14:creationId xmlns:p14="http://schemas.microsoft.com/office/powerpoint/2010/main" val="156712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B8C51E-029D-1941-9C67-B02C23B4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84" y="0"/>
            <a:ext cx="8789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1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66FFB9-3A46-154B-9CEF-2A9EEDB5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13"/>
            <a:ext cx="12192000" cy="65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36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E7EF688-83B6-044F-9A5D-7227B2E1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702"/>
            <a:ext cx="12192000" cy="3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1AB9BF9-DA19-DD4F-A573-B0A56B43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10" y="0"/>
            <a:ext cx="876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E6BFA-1DCD-F04A-9BEA-FF7C95F1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58"/>
            <a:ext cx="12192000" cy="62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6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150BC9-CFC3-804E-A909-F6C426AE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39"/>
            <a:ext cx="12192000" cy="63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1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A724D6-6499-0D47-9D4E-ED805911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3"/>
            <a:ext cx="12192000" cy="68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8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1880233-5F51-1C42-ADAF-C1FE8B2C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28600"/>
            <a:ext cx="99441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1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D4EF-A86E-E841-A474-40888294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D1DD-B5F8-EC47-A557-140A948CD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minutes for writing imaging to disk</a:t>
            </a:r>
          </a:p>
          <a:p>
            <a:r>
              <a:rPr lang="en-US" dirty="0"/>
              <a:t>12 minutes in rebooting phase</a:t>
            </a:r>
          </a:p>
          <a:p>
            <a:r>
              <a:rPr lang="en-US" dirty="0"/>
              <a:t>33 minutes total for install</a:t>
            </a:r>
          </a:p>
        </p:txBody>
      </p:sp>
    </p:spTree>
    <p:extLst>
      <p:ext uri="{BB962C8B-B14F-4D97-AF65-F5344CB8AC3E}">
        <p14:creationId xmlns:p14="http://schemas.microsoft.com/office/powerpoint/2010/main" val="1668112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A197-43FC-444E-8704-33F8A377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BACD0-2D4D-9947-80D1-DB663AA38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 order is important, install will fail otherwise</a:t>
            </a:r>
          </a:p>
          <a:p>
            <a:r>
              <a:rPr lang="en-US" dirty="0"/>
              <a:t>DHCP may not set the host name, and install will fail. (Seen it once on creating slides)</a:t>
            </a:r>
          </a:p>
          <a:p>
            <a:r>
              <a:rPr lang="en-US" dirty="0" err="1"/>
              <a:t>Ssh</a:t>
            </a:r>
            <a:r>
              <a:rPr lang="en-US" dirty="0"/>
              <a:t> will fail if hostname is not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6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A9BF-1262-7143-B293-87B10B44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D31A-5A3D-A944-82AF-0635154BF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entries</a:t>
            </a:r>
          </a:p>
          <a:p>
            <a:pPr lvl="1"/>
            <a:r>
              <a:rPr lang="en-US" dirty="0" err="1"/>
              <a:t>Api</a:t>
            </a:r>
            <a:r>
              <a:rPr lang="en-US" dirty="0"/>
              <a:t> internal, </a:t>
            </a:r>
            <a:r>
              <a:rPr lang="en-US" dirty="0" err="1"/>
              <a:t>api</a:t>
            </a:r>
            <a:r>
              <a:rPr lang="en-US" dirty="0"/>
              <a:t> external</a:t>
            </a:r>
          </a:p>
          <a:p>
            <a:pPr lvl="1"/>
            <a:r>
              <a:rPr lang="en-US" dirty="0"/>
              <a:t>Node entry</a:t>
            </a:r>
          </a:p>
          <a:p>
            <a:pPr lvl="1"/>
            <a:r>
              <a:rPr lang="en-US" dirty="0"/>
              <a:t>App wildcard</a:t>
            </a:r>
          </a:p>
          <a:p>
            <a:pPr marL="450000" lvl="1" indent="0">
              <a:buNone/>
            </a:pP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0149AA3-2FA0-2D4F-8339-DFD9A414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07" y="4466895"/>
            <a:ext cx="8632500" cy="12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1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E067-927F-7F43-A223-31BCC714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Settings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E35C-EC22-0241-B0BE-E17B48AC6974}"/>
              </a:ext>
            </a:extLst>
          </p:cNvPr>
          <p:cNvSpPr txBox="1"/>
          <p:nvPr/>
        </p:nvSpPr>
        <p:spPr>
          <a:xfrm>
            <a:off x="1555252" y="3291840"/>
            <a:ext cx="9070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address=192.168.1.0/24 comment=</a:t>
            </a:r>
            <a:r>
              <a:rPr lang="en-US" dirty="0" err="1"/>
              <a:t>defconf</a:t>
            </a:r>
            <a:r>
              <a:rPr lang="en-US" dirty="0"/>
              <a:t> </a:t>
            </a:r>
            <a:r>
              <a:rPr lang="en-US" dirty="0" err="1"/>
              <a:t>dns</a:t>
            </a:r>
            <a:r>
              <a:rPr lang="en-US" dirty="0"/>
              <a:t>-server=8.8.8.8 domain=</a:t>
            </a:r>
            <a:r>
              <a:rPr lang="en-US" dirty="0" err="1"/>
              <a:t>gw.lo</a:t>
            </a:r>
            <a:r>
              <a:rPr lang="en-US" dirty="0"/>
              <a:t> \</a:t>
            </a:r>
          </a:p>
          <a:p>
            <a:r>
              <a:rPr lang="en-US" dirty="0"/>
              <a:t>    gateway=192.168.1.1 netmask=24 </a:t>
            </a:r>
            <a:r>
              <a:rPr lang="en-US" dirty="0" err="1"/>
              <a:t>ntp</a:t>
            </a:r>
            <a:r>
              <a:rPr lang="en-US" dirty="0"/>
              <a:t>-server=192.168.1.1</a:t>
            </a:r>
          </a:p>
          <a:p>
            <a:r>
              <a:rPr lang="en-US" dirty="0"/>
              <a:t>add code=6 name=</a:t>
            </a:r>
            <a:r>
              <a:rPr lang="en-US" dirty="0" err="1"/>
              <a:t>dns</a:t>
            </a:r>
            <a:r>
              <a:rPr lang="en-US" dirty="0"/>
              <a:t>-dev value="'192.168.1.154'"</a:t>
            </a:r>
          </a:p>
          <a:p>
            <a:r>
              <a:rPr lang="en-US" dirty="0"/>
              <a:t>add code=12 name=hostname-</a:t>
            </a:r>
            <a:r>
              <a:rPr lang="en-US" dirty="0" err="1"/>
              <a:t>node.sno.gw.lo</a:t>
            </a:r>
            <a:r>
              <a:rPr lang="en-US" dirty="0"/>
              <a:t> value="</a:t>
            </a:r>
            <a:r>
              <a:rPr lang="en-US" dirty="0" err="1"/>
              <a:t>s'node.sno.gw.lo</a:t>
            </a:r>
            <a:r>
              <a:rPr lang="en-US" dirty="0"/>
              <a:t>'"</a:t>
            </a:r>
          </a:p>
          <a:p>
            <a:r>
              <a:rPr lang="en-US" dirty="0"/>
              <a:t>add address=192.168.1.127 </a:t>
            </a:r>
            <a:r>
              <a:rPr lang="en-US" dirty="0" err="1"/>
              <a:t>dhcp</a:t>
            </a:r>
            <a:r>
              <a:rPr lang="en-US" dirty="0"/>
              <a:t>-option=hostname-</a:t>
            </a:r>
            <a:r>
              <a:rPr lang="en-US" dirty="0" err="1"/>
              <a:t>node.sno.gw.lo,dns</a:t>
            </a:r>
            <a:r>
              <a:rPr lang="en-US" dirty="0"/>
              <a:t>-dev \</a:t>
            </a:r>
          </a:p>
          <a:p>
            <a:r>
              <a:rPr lang="en-US"/>
              <a:t>    mac-address=02:D1:1E:FF:ED:15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5BE3-655C-6145-8E88-9FC7C9C7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885"/>
            <a:ext cx="10353762" cy="1257300"/>
          </a:xfrm>
        </p:spPr>
        <p:txBody>
          <a:bodyPr/>
          <a:lstStyle/>
          <a:p>
            <a:r>
              <a:rPr lang="en-US" dirty="0"/>
              <a:t>BIOS Settings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9DBD184-7C31-A54A-9CB5-B2F3C860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43" y="1430658"/>
            <a:ext cx="7057768" cy="5307090"/>
          </a:xfrm>
        </p:spPr>
      </p:pic>
    </p:spTree>
    <p:extLst>
      <p:ext uri="{BB962C8B-B14F-4D97-AF65-F5344CB8AC3E}">
        <p14:creationId xmlns:p14="http://schemas.microsoft.com/office/powerpoint/2010/main" val="304324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91AC-0E0C-1940-985B-B4C92EE0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and 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3783-EF92-6441-ADA5-F32E07F5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should be erased</a:t>
            </a:r>
          </a:p>
          <a:p>
            <a:r>
              <a:rPr lang="en-US" dirty="0"/>
              <a:t>Use the online assisted installer to configure and create discovery iso</a:t>
            </a:r>
          </a:p>
          <a:p>
            <a:r>
              <a:rPr lang="en-US" dirty="0"/>
              <a:t>Download to where you can use the iso for </a:t>
            </a:r>
            <a:r>
              <a:rPr lang="en-US" dirty="0" err="1"/>
              <a:t>ipmi</a:t>
            </a:r>
            <a:r>
              <a:rPr lang="en-US" dirty="0"/>
              <a:t> or </a:t>
            </a:r>
            <a:r>
              <a:rPr lang="en-US" dirty="0" err="1"/>
              <a:t>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6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0B20-527C-8B42-ABA5-6D3BA06F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Installer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0943-1F20-AA4C-A91A-D32CADDA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Online at: </a:t>
            </a:r>
            <a:r>
              <a:rPr lang="en-US" dirty="0">
                <a:hlinkClick r:id="rId3"/>
              </a:rPr>
              <a:t>https://cloud.redhat.com/openshift/assisted-installer/clusters/</a:t>
            </a:r>
            <a:endParaRPr lang="en-US" dirty="0"/>
          </a:p>
          <a:p>
            <a:r>
              <a:rPr lang="en-US" dirty="0"/>
              <a:t>Can also be used via </a:t>
            </a:r>
            <a:r>
              <a:rPr lang="en-US" dirty="0" err="1"/>
              <a:t>api</a:t>
            </a:r>
            <a:r>
              <a:rPr lang="en-US" dirty="0"/>
              <a:t> see: </a:t>
            </a:r>
            <a:r>
              <a:rPr lang="en-US" dirty="0">
                <a:hlinkClick r:id="rId4"/>
              </a:rPr>
              <a:t>https://github.com/openshift/assisted-service/blob/master/docs/cloud.md</a:t>
            </a:r>
            <a:endParaRPr lang="en-US" dirty="0"/>
          </a:p>
          <a:p>
            <a:r>
              <a:rPr lang="en-US" dirty="0"/>
              <a:t>Can also be run locally</a:t>
            </a:r>
          </a:p>
          <a:p>
            <a:r>
              <a:rPr lang="en-US" dirty="0"/>
              <a:t>Current Version for </a:t>
            </a:r>
            <a:r>
              <a:rPr lang="en-US" dirty="0" err="1"/>
              <a:t>ocp</a:t>
            </a:r>
            <a:r>
              <a:rPr lang="en-US" dirty="0"/>
              <a:t> </a:t>
            </a:r>
            <a:r>
              <a:rPr lang="en-US" dirty="0" err="1"/>
              <a:t>sno</a:t>
            </a:r>
            <a:r>
              <a:rPr lang="en-US" dirty="0"/>
              <a:t> is 4.8.0.fc3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5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8EFD-6DCE-BC42-B4BD-2A92A527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3353"/>
            <a:ext cx="10353762" cy="1257300"/>
          </a:xfrm>
        </p:spPr>
        <p:txBody>
          <a:bodyPr/>
          <a:lstStyle/>
          <a:p>
            <a:r>
              <a:rPr lang="en-US" dirty="0"/>
              <a:t>Assisted Installer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ECBF36-710B-034B-A03A-9BD23224D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21" y="1173893"/>
            <a:ext cx="10955259" cy="5520446"/>
          </a:xfrm>
        </p:spPr>
      </p:pic>
    </p:spTree>
    <p:extLst>
      <p:ext uri="{BB962C8B-B14F-4D97-AF65-F5344CB8AC3E}">
        <p14:creationId xmlns:p14="http://schemas.microsoft.com/office/powerpoint/2010/main" val="156380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273C-EFFE-3B4C-85EB-30AAF5F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14" y="251254"/>
            <a:ext cx="10353762" cy="1257300"/>
          </a:xfrm>
        </p:spPr>
        <p:txBody>
          <a:bodyPr/>
          <a:lstStyle/>
          <a:p>
            <a:r>
              <a:rPr lang="en-US" dirty="0"/>
              <a:t>Create New Cluster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E2E1BE-C73F-B841-ADD9-9A808A08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724" y="1212759"/>
            <a:ext cx="9566443" cy="5186981"/>
          </a:xfrm>
        </p:spPr>
      </p:pic>
    </p:spTree>
    <p:extLst>
      <p:ext uri="{BB962C8B-B14F-4D97-AF65-F5344CB8AC3E}">
        <p14:creationId xmlns:p14="http://schemas.microsoft.com/office/powerpoint/2010/main" val="2267329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7"/>
      </a:lt2>
      <a:accent1>
        <a:srgbClr val="2CB839"/>
      </a:accent1>
      <a:accent2>
        <a:srgbClr val="50B71F"/>
      </a:accent2>
      <a:accent3>
        <a:srgbClr val="8AAC29"/>
      </a:accent3>
      <a:accent4>
        <a:srgbClr val="B79F1F"/>
      </a:accent4>
      <a:accent5>
        <a:srgbClr val="DC7B34"/>
      </a:accent5>
      <a:accent6>
        <a:srgbClr val="CA2422"/>
      </a:accent6>
      <a:hlink>
        <a:srgbClr val="A57837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313</Words>
  <Application>Microsoft Macintosh PowerPoint</Application>
  <PresentationFormat>Widescreen</PresentationFormat>
  <Paragraphs>46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Goudy Old Style</vt:lpstr>
      <vt:lpstr>Wingdings 2</vt:lpstr>
      <vt:lpstr>SlateVTI</vt:lpstr>
      <vt:lpstr>SNO  Single Node  OpenShift</vt:lpstr>
      <vt:lpstr>Prereqs</vt:lpstr>
      <vt:lpstr>DNS Setup</vt:lpstr>
      <vt:lpstr>DHCP Settings</vt:lpstr>
      <vt:lpstr>BIOS Settings</vt:lpstr>
      <vt:lpstr>Disk and ISO</vt:lpstr>
      <vt:lpstr>Assisted Installer</vt:lpstr>
      <vt:lpstr>Assisted Installer</vt:lpstr>
      <vt:lpstr>Create New Cluster</vt:lpstr>
      <vt:lpstr>Create the Discovery ISO</vt:lpstr>
      <vt:lpstr>Select sno and version</vt:lpstr>
      <vt:lpstr>Start the iso generation</vt:lpstr>
      <vt:lpstr>Add in your ssh key </vt:lpstr>
      <vt:lpstr>Download the iso to where you can use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Timing</vt:lpstr>
      <vt:lpstr>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  Single Node  Openshift</dc:title>
  <dc:creator>Glenn West</dc:creator>
  <cp:lastModifiedBy>Glenn West</cp:lastModifiedBy>
  <cp:revision>14</cp:revision>
  <dcterms:created xsi:type="dcterms:W3CDTF">2021-05-15T23:57:40Z</dcterms:created>
  <dcterms:modified xsi:type="dcterms:W3CDTF">2021-05-17T21:03:11Z</dcterms:modified>
</cp:coreProperties>
</file>